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79" r:id="rId7"/>
    <p:sldId id="260" r:id="rId8"/>
    <p:sldId id="263" r:id="rId9"/>
    <p:sldId id="264" r:id="rId10"/>
    <p:sldId id="267" r:id="rId11"/>
    <p:sldId id="266" r:id="rId12"/>
    <p:sldId id="274" r:id="rId13"/>
    <p:sldId id="268" r:id="rId14"/>
    <p:sldId id="269" r:id="rId15"/>
    <p:sldId id="277" r:id="rId16"/>
    <p:sldId id="271" r:id="rId17"/>
    <p:sldId id="270" r:id="rId18"/>
    <p:sldId id="275" r:id="rId19"/>
    <p:sldId id="276" r:id="rId20"/>
    <p:sldId id="272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5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kemeobong Anthony" userId="8ab1c0a7-214d-4cf2-b6e7-8526441254f5" providerId="ADAL" clId="{80A86E06-7F8F-473B-BBE9-719ED0EE1ACE}"/>
    <pc:docChg chg="undo custSel addSld delSld modSld sldOrd">
      <pc:chgData name="Ukemeobong Anthony" userId="8ab1c0a7-214d-4cf2-b6e7-8526441254f5" providerId="ADAL" clId="{80A86E06-7F8F-473B-BBE9-719ED0EE1ACE}" dt="2018-03-09T00:02:40.559" v="1705"/>
      <pc:docMkLst>
        <pc:docMk/>
      </pc:docMkLst>
      <pc:sldChg chg="addSp delSp modSp setBg">
        <pc:chgData name="Ukemeobong Anthony" userId="8ab1c0a7-214d-4cf2-b6e7-8526441254f5" providerId="ADAL" clId="{80A86E06-7F8F-473B-BBE9-719ED0EE1ACE}" dt="2018-03-08T23:54:09.156" v="1704" actId="20577"/>
        <pc:sldMkLst>
          <pc:docMk/>
          <pc:sldMk cId="1289651662" sldId="256"/>
        </pc:sldMkLst>
        <pc:spChg chg="del mod">
          <ac:chgData name="Ukemeobong Anthony" userId="8ab1c0a7-214d-4cf2-b6e7-8526441254f5" providerId="ADAL" clId="{80A86E06-7F8F-473B-BBE9-719ED0EE1ACE}" dt="2018-03-08T22:43:44.440" v="80" actId="20577"/>
          <ac:spMkLst>
            <pc:docMk/>
            <pc:sldMk cId="1289651662" sldId="256"/>
            <ac:spMk id="2" creationId="{00000000-0000-0000-0000-000000000000}"/>
          </ac:spMkLst>
        </pc:spChg>
        <pc:spChg chg="mod">
          <ac:chgData name="Ukemeobong Anthony" userId="8ab1c0a7-214d-4cf2-b6e7-8526441254f5" providerId="ADAL" clId="{80A86E06-7F8F-473B-BBE9-719ED0EE1ACE}" dt="2018-03-08T23:54:09.156" v="1704" actId="20577"/>
          <ac:spMkLst>
            <pc:docMk/>
            <pc:sldMk cId="1289651662" sldId="256"/>
            <ac:spMk id="3" creationId="{00000000-0000-0000-0000-000000000000}"/>
          </ac:spMkLst>
        </pc:spChg>
        <pc:picChg chg="add mod">
          <ac:chgData name="Ukemeobong Anthony" userId="8ab1c0a7-214d-4cf2-b6e7-8526441254f5" providerId="ADAL" clId="{80A86E06-7F8F-473B-BBE9-719ED0EE1ACE}" dt="2018-03-08T23:16:01.131" v="1257" actId="14100"/>
          <ac:picMkLst>
            <pc:docMk/>
            <pc:sldMk cId="1289651662" sldId="256"/>
            <ac:picMk id="5" creationId="{98DE70F4-E705-4563-8251-0E30DF6F8C3B}"/>
          </ac:picMkLst>
        </pc:picChg>
      </pc:sldChg>
      <pc:sldChg chg="addSp modSp setBg">
        <pc:chgData name="Ukemeobong Anthony" userId="8ab1c0a7-214d-4cf2-b6e7-8526441254f5" providerId="ADAL" clId="{80A86E06-7F8F-473B-BBE9-719ED0EE1ACE}" dt="2018-03-08T23:41:52.309" v="1351" actId="1076"/>
        <pc:sldMkLst>
          <pc:docMk/>
          <pc:sldMk cId="13107619" sldId="257"/>
        </pc:sldMkLst>
        <pc:picChg chg="add mod">
          <ac:chgData name="Ukemeobong Anthony" userId="8ab1c0a7-214d-4cf2-b6e7-8526441254f5" providerId="ADAL" clId="{80A86E06-7F8F-473B-BBE9-719ED0EE1ACE}" dt="2018-03-08T23:41:41.109" v="1348" actId="1076"/>
          <ac:picMkLst>
            <pc:docMk/>
            <pc:sldMk cId="13107619" sldId="257"/>
            <ac:picMk id="5" creationId="{A62108F6-78AA-4CDB-A973-BD74C17482CC}"/>
          </ac:picMkLst>
        </pc:picChg>
        <pc:picChg chg="add mod">
          <ac:chgData name="Ukemeobong Anthony" userId="8ab1c0a7-214d-4cf2-b6e7-8526441254f5" providerId="ADAL" clId="{80A86E06-7F8F-473B-BBE9-719ED0EE1ACE}" dt="2018-03-08T23:41:52.309" v="1351" actId="1076"/>
          <ac:picMkLst>
            <pc:docMk/>
            <pc:sldMk cId="13107619" sldId="257"/>
            <ac:picMk id="7" creationId="{BA175B9D-05F2-421F-A7D7-8D6E5B6A8C24}"/>
          </ac:picMkLst>
        </pc:picChg>
      </pc:sldChg>
      <pc:sldChg chg="ord setBg">
        <pc:chgData name="Ukemeobong Anthony" userId="8ab1c0a7-214d-4cf2-b6e7-8526441254f5" providerId="ADAL" clId="{80A86E06-7F8F-473B-BBE9-719ED0EE1ACE}" dt="2018-03-08T22:47:59.440" v="122" actId="20577"/>
        <pc:sldMkLst>
          <pc:docMk/>
          <pc:sldMk cId="2810465323" sldId="258"/>
        </pc:sldMkLst>
      </pc:sldChg>
      <pc:sldChg chg="modSp ord setBg">
        <pc:chgData name="Ukemeobong Anthony" userId="8ab1c0a7-214d-4cf2-b6e7-8526441254f5" providerId="ADAL" clId="{80A86E06-7F8F-473B-BBE9-719ED0EE1ACE}" dt="2018-03-08T22:57:11.579" v="617" actId="20577"/>
        <pc:sldMkLst>
          <pc:docMk/>
          <pc:sldMk cId="3898301314" sldId="259"/>
        </pc:sldMkLst>
        <pc:spChg chg="mod">
          <ac:chgData name="Ukemeobong Anthony" userId="8ab1c0a7-214d-4cf2-b6e7-8526441254f5" providerId="ADAL" clId="{80A86E06-7F8F-473B-BBE9-719ED0EE1ACE}" dt="2018-03-08T22:57:11.579" v="617" actId="20577"/>
          <ac:spMkLst>
            <pc:docMk/>
            <pc:sldMk cId="3898301314" sldId="259"/>
            <ac:spMk id="2" creationId="{00000000-0000-0000-0000-000000000000}"/>
          </ac:spMkLst>
        </pc:spChg>
        <pc:spChg chg="mod">
          <ac:chgData name="Ukemeobong Anthony" userId="8ab1c0a7-214d-4cf2-b6e7-8526441254f5" providerId="ADAL" clId="{80A86E06-7F8F-473B-BBE9-719ED0EE1ACE}" dt="2018-03-08T22:50:05.862" v="347" actId="20577"/>
          <ac:spMkLst>
            <pc:docMk/>
            <pc:sldMk cId="3898301314" sldId="259"/>
            <ac:spMk id="3" creationId="{00000000-0000-0000-0000-000000000000}"/>
          </ac:spMkLst>
        </pc:spChg>
      </pc:sldChg>
      <pc:sldChg chg="modSp ord setBg">
        <pc:chgData name="Ukemeobong Anthony" userId="8ab1c0a7-214d-4cf2-b6e7-8526441254f5" providerId="ADAL" clId="{80A86E06-7F8F-473B-BBE9-719ED0EE1ACE}" dt="2018-03-08T22:57:31.867" v="629" actId="20577"/>
        <pc:sldMkLst>
          <pc:docMk/>
          <pc:sldMk cId="242071471" sldId="260"/>
        </pc:sldMkLst>
        <pc:spChg chg="mod">
          <ac:chgData name="Ukemeobong Anthony" userId="8ab1c0a7-214d-4cf2-b6e7-8526441254f5" providerId="ADAL" clId="{80A86E06-7F8F-473B-BBE9-719ED0EE1ACE}" dt="2018-03-08T22:57:31.867" v="629" actId="20577"/>
          <ac:spMkLst>
            <pc:docMk/>
            <pc:sldMk cId="242071471" sldId="260"/>
            <ac:spMk id="2" creationId="{00000000-0000-0000-0000-000000000000}"/>
          </ac:spMkLst>
        </pc:spChg>
        <pc:spChg chg="mod">
          <ac:chgData name="Ukemeobong Anthony" userId="8ab1c0a7-214d-4cf2-b6e7-8526441254f5" providerId="ADAL" clId="{80A86E06-7F8F-473B-BBE9-719ED0EE1ACE}" dt="2018-03-08T22:55:44.713" v="600" actId="313"/>
          <ac:spMkLst>
            <pc:docMk/>
            <pc:sldMk cId="242071471" sldId="260"/>
            <ac:spMk id="3" creationId="{00000000-0000-0000-0000-000000000000}"/>
          </ac:spMkLst>
        </pc:spChg>
      </pc:sldChg>
      <pc:sldChg chg="modSp ord setBg">
        <pc:chgData name="Ukemeobong Anthony" userId="8ab1c0a7-214d-4cf2-b6e7-8526441254f5" providerId="ADAL" clId="{80A86E06-7F8F-473B-BBE9-719ED0EE1ACE}" dt="2018-03-08T23:53:10.634" v="1696" actId="14100"/>
        <pc:sldMkLst>
          <pc:docMk/>
          <pc:sldMk cId="372369387" sldId="261"/>
        </pc:sldMkLst>
        <pc:spChg chg="mod">
          <ac:chgData name="Ukemeobong Anthony" userId="8ab1c0a7-214d-4cf2-b6e7-8526441254f5" providerId="ADAL" clId="{80A86E06-7F8F-473B-BBE9-719ED0EE1ACE}" dt="2018-03-08T23:53:02.026" v="1694" actId="14100"/>
          <ac:spMkLst>
            <pc:docMk/>
            <pc:sldMk cId="372369387" sldId="261"/>
            <ac:spMk id="2" creationId="{00000000-0000-0000-0000-000000000000}"/>
          </ac:spMkLst>
        </pc:spChg>
        <pc:spChg chg="mod">
          <ac:chgData name="Ukemeobong Anthony" userId="8ab1c0a7-214d-4cf2-b6e7-8526441254f5" providerId="ADAL" clId="{80A86E06-7F8F-473B-BBE9-719ED0EE1ACE}" dt="2018-03-08T23:53:10.634" v="1696" actId="14100"/>
          <ac:spMkLst>
            <pc:docMk/>
            <pc:sldMk cId="372369387" sldId="261"/>
            <ac:spMk id="3" creationId="{00000000-0000-0000-0000-000000000000}"/>
          </ac:spMkLst>
        </pc:spChg>
      </pc:sldChg>
      <pc:sldChg chg="modSp ord setBg">
        <pc:chgData name="Ukemeobong Anthony" userId="8ab1c0a7-214d-4cf2-b6e7-8526441254f5" providerId="ADAL" clId="{80A86E06-7F8F-473B-BBE9-719ED0EE1ACE}" dt="2018-03-08T23:00:33.538" v="917" actId="1076"/>
        <pc:sldMkLst>
          <pc:docMk/>
          <pc:sldMk cId="2629801280" sldId="263"/>
        </pc:sldMkLst>
        <pc:spChg chg="mod">
          <ac:chgData name="Ukemeobong Anthony" userId="8ab1c0a7-214d-4cf2-b6e7-8526441254f5" providerId="ADAL" clId="{80A86E06-7F8F-473B-BBE9-719ED0EE1ACE}" dt="2018-03-08T23:00:33.538" v="917" actId="1076"/>
          <ac:spMkLst>
            <pc:docMk/>
            <pc:sldMk cId="2629801280" sldId="263"/>
            <ac:spMk id="2" creationId="{00000000-0000-0000-0000-000000000000}"/>
          </ac:spMkLst>
        </pc:spChg>
        <pc:spChg chg="mod">
          <ac:chgData name="Ukemeobong Anthony" userId="8ab1c0a7-214d-4cf2-b6e7-8526441254f5" providerId="ADAL" clId="{80A86E06-7F8F-473B-BBE9-719ED0EE1ACE}" dt="2018-03-08T22:59:26.519" v="877" actId="20577"/>
          <ac:spMkLst>
            <pc:docMk/>
            <pc:sldMk cId="2629801280" sldId="263"/>
            <ac:spMk id="3" creationId="{00000000-0000-0000-0000-000000000000}"/>
          </ac:spMkLst>
        </pc:spChg>
        <pc:picChg chg="mod">
          <ac:chgData name="Ukemeobong Anthony" userId="8ab1c0a7-214d-4cf2-b6e7-8526441254f5" providerId="ADAL" clId="{80A86E06-7F8F-473B-BBE9-719ED0EE1ACE}" dt="2018-03-08T23:00:04.504" v="880" actId="14861"/>
          <ac:picMkLst>
            <pc:docMk/>
            <pc:sldMk cId="2629801280" sldId="263"/>
            <ac:picMk id="5" creationId="{00000000-0000-0000-0000-000000000000}"/>
          </ac:picMkLst>
        </pc:picChg>
      </pc:sldChg>
      <pc:sldChg chg="setBg">
        <pc:chgData name="Ukemeobong Anthony" userId="8ab1c0a7-214d-4cf2-b6e7-8526441254f5" providerId="ADAL" clId="{80A86E06-7F8F-473B-BBE9-719ED0EE1ACE}" dt="2018-03-08T23:20:43.554" v="1262" actId="20577"/>
        <pc:sldMkLst>
          <pc:docMk/>
          <pc:sldMk cId="3231454953" sldId="264"/>
        </pc:sldMkLst>
      </pc:sldChg>
      <pc:sldChg chg="del">
        <pc:chgData name="Ukemeobong Anthony" userId="8ab1c0a7-214d-4cf2-b6e7-8526441254f5" providerId="ADAL" clId="{80A86E06-7F8F-473B-BBE9-719ED0EE1ACE}" dt="2018-03-08T23:44:11.802" v="1356" actId="2696"/>
        <pc:sldMkLst>
          <pc:docMk/>
          <pc:sldMk cId="97676742" sldId="265"/>
        </pc:sldMkLst>
      </pc:sldChg>
      <pc:sldChg chg="setBg">
        <pc:chgData name="Ukemeobong Anthony" userId="8ab1c0a7-214d-4cf2-b6e7-8526441254f5" providerId="ADAL" clId="{80A86E06-7F8F-473B-BBE9-719ED0EE1ACE}" dt="2018-03-08T23:20:53.394" v="1264" actId="20577"/>
        <pc:sldMkLst>
          <pc:docMk/>
          <pc:sldMk cId="4175259846" sldId="266"/>
        </pc:sldMkLst>
      </pc:sldChg>
      <pc:sldChg chg="modSp ord setBg">
        <pc:chgData name="Ukemeobong Anthony" userId="8ab1c0a7-214d-4cf2-b6e7-8526441254f5" providerId="ADAL" clId="{80A86E06-7F8F-473B-BBE9-719ED0EE1ACE}" dt="2018-03-08T23:20:50.379" v="1263" actId="20577"/>
        <pc:sldMkLst>
          <pc:docMk/>
          <pc:sldMk cId="1088356152" sldId="267"/>
        </pc:sldMkLst>
        <pc:spChg chg="mod">
          <ac:chgData name="Ukemeobong Anthony" userId="8ab1c0a7-214d-4cf2-b6e7-8526441254f5" providerId="ADAL" clId="{80A86E06-7F8F-473B-BBE9-719ED0EE1ACE}" dt="2018-03-08T23:02:02.492" v="928" actId="20577"/>
          <ac:spMkLst>
            <pc:docMk/>
            <pc:sldMk cId="1088356152" sldId="267"/>
            <ac:spMk id="5" creationId="{00000000-0000-0000-0000-000000000000}"/>
          </ac:spMkLst>
        </pc:spChg>
      </pc:sldChg>
      <pc:sldChg chg="addSp delSp modSp add setBg">
        <pc:chgData name="Ukemeobong Anthony" userId="8ab1c0a7-214d-4cf2-b6e7-8526441254f5" providerId="ADAL" clId="{80A86E06-7F8F-473B-BBE9-719ED0EE1ACE}" dt="2018-03-08T23:11:26.380" v="1108" actId="5793"/>
        <pc:sldMkLst>
          <pc:docMk/>
          <pc:sldMk cId="3415362929" sldId="268"/>
        </pc:sldMkLst>
        <pc:spChg chg="add mod">
          <ac:chgData name="Ukemeobong Anthony" userId="8ab1c0a7-214d-4cf2-b6e7-8526441254f5" providerId="ADAL" clId="{80A86E06-7F8F-473B-BBE9-719ED0EE1ACE}" dt="2018-03-08T23:11:03.567" v="1074" actId="2711"/>
          <ac:spMkLst>
            <pc:docMk/>
            <pc:sldMk cId="3415362929" sldId="268"/>
            <ac:spMk id="2" creationId="{ED43C9E5-AD51-4BD8-8173-9ABB6364C6B0}"/>
          </ac:spMkLst>
        </pc:spChg>
        <pc:spChg chg="add del mod">
          <ac:chgData name="Ukemeobong Anthony" userId="8ab1c0a7-214d-4cf2-b6e7-8526441254f5" providerId="ADAL" clId="{80A86E06-7F8F-473B-BBE9-719ED0EE1ACE}" dt="2018-03-08T23:08:55.392" v="931" actId="5793"/>
          <ac:spMkLst>
            <pc:docMk/>
            <pc:sldMk cId="3415362929" sldId="268"/>
            <ac:spMk id="3" creationId="{42B43DE7-BF5D-48C2-ADB0-AE4B40BB4DF1}"/>
          </ac:spMkLst>
        </pc:spChg>
        <pc:spChg chg="add mod">
          <ac:chgData name="Ukemeobong Anthony" userId="8ab1c0a7-214d-4cf2-b6e7-8526441254f5" providerId="ADAL" clId="{80A86E06-7F8F-473B-BBE9-719ED0EE1ACE}" dt="2018-03-08T23:11:26.380" v="1108" actId="5793"/>
          <ac:spMkLst>
            <pc:docMk/>
            <pc:sldMk cId="3415362929" sldId="268"/>
            <ac:spMk id="4" creationId="{CB9209C0-7B93-4B24-A815-BB8DB1E7BB14}"/>
          </ac:spMkLst>
        </pc:spChg>
        <pc:picChg chg="add mod">
          <ac:chgData name="Ukemeobong Anthony" userId="8ab1c0a7-214d-4cf2-b6e7-8526441254f5" providerId="ADAL" clId="{80A86E06-7F8F-473B-BBE9-719ED0EE1ACE}" dt="2018-03-08T23:09:04.754" v="933" actId="14100"/>
          <ac:picMkLst>
            <pc:docMk/>
            <pc:sldMk cId="3415362929" sldId="268"/>
            <ac:picMk id="5" creationId="{9849359E-2288-46F2-8A42-DBFA65CB7C89}"/>
          </ac:picMkLst>
        </pc:picChg>
      </pc:sldChg>
      <pc:sldChg chg="addSp delSp modSp add setBg">
        <pc:chgData name="Ukemeobong Anthony" userId="8ab1c0a7-214d-4cf2-b6e7-8526441254f5" providerId="ADAL" clId="{80A86E06-7F8F-473B-BBE9-719ED0EE1ACE}" dt="2018-03-08T23:14:50.700" v="1254" actId="1076"/>
        <pc:sldMkLst>
          <pc:docMk/>
          <pc:sldMk cId="2351751198" sldId="269"/>
        </pc:sldMkLst>
        <pc:spChg chg="mod">
          <ac:chgData name="Ukemeobong Anthony" userId="8ab1c0a7-214d-4cf2-b6e7-8526441254f5" providerId="ADAL" clId="{80A86E06-7F8F-473B-BBE9-719ED0EE1ACE}" dt="2018-03-08T23:12:30.117" v="1131" actId="313"/>
          <ac:spMkLst>
            <pc:docMk/>
            <pc:sldMk cId="2351751198" sldId="269"/>
            <ac:spMk id="2" creationId="{10E1A740-AF9E-437C-A627-646106C9D080}"/>
          </ac:spMkLst>
        </pc:spChg>
        <pc:spChg chg="del">
          <ac:chgData name="Ukemeobong Anthony" userId="8ab1c0a7-214d-4cf2-b6e7-8526441254f5" providerId="ADAL" clId="{80A86E06-7F8F-473B-BBE9-719ED0EE1ACE}" dt="2018-03-08T23:13:05.382" v="1179" actId="1076"/>
          <ac:spMkLst>
            <pc:docMk/>
            <pc:sldMk cId="2351751198" sldId="269"/>
            <ac:spMk id="3" creationId="{3E3FE912-797B-4263-A509-3E0868B89058}"/>
          </ac:spMkLst>
        </pc:spChg>
        <pc:spChg chg="mod">
          <ac:chgData name="Ukemeobong Anthony" userId="8ab1c0a7-214d-4cf2-b6e7-8526441254f5" providerId="ADAL" clId="{80A86E06-7F8F-473B-BBE9-719ED0EE1ACE}" dt="2018-03-08T23:13:35.537" v="1244" actId="20577"/>
          <ac:spMkLst>
            <pc:docMk/>
            <pc:sldMk cId="2351751198" sldId="269"/>
            <ac:spMk id="4" creationId="{8896ADD1-F4BC-412F-825C-CC4E2D79A553}"/>
          </ac:spMkLst>
        </pc:spChg>
        <pc:picChg chg="add mod">
          <ac:chgData name="Ukemeobong Anthony" userId="8ab1c0a7-214d-4cf2-b6e7-8526441254f5" providerId="ADAL" clId="{80A86E06-7F8F-473B-BBE9-719ED0EE1ACE}" dt="2018-03-08T23:14:50.700" v="1254" actId="1076"/>
          <ac:picMkLst>
            <pc:docMk/>
            <pc:sldMk cId="2351751198" sldId="269"/>
            <ac:picMk id="7" creationId="{D63AA5BB-C47C-4AEF-91FB-21705EA1C021}"/>
          </ac:picMkLst>
        </pc:picChg>
      </pc:sldChg>
      <pc:sldChg chg="addSp delSp modSp add setBg">
        <pc:chgData name="Ukemeobong Anthony" userId="8ab1c0a7-214d-4cf2-b6e7-8526441254f5" providerId="ADAL" clId="{80A86E06-7F8F-473B-BBE9-719ED0EE1ACE}" dt="2018-03-08T23:28:50.310" v="1268" actId="20577"/>
        <pc:sldMkLst>
          <pc:docMk/>
          <pc:sldMk cId="325501681" sldId="270"/>
        </pc:sldMkLst>
        <pc:picChg chg="add mod">
          <ac:chgData name="Ukemeobong Anthony" userId="8ab1c0a7-214d-4cf2-b6e7-8526441254f5" providerId="ADAL" clId="{80A86E06-7F8F-473B-BBE9-719ED0EE1ACE}" dt="2018-03-08T23:19:56.962" v="1261" actId="14100"/>
          <ac:picMkLst>
            <pc:docMk/>
            <pc:sldMk cId="325501681" sldId="270"/>
            <ac:picMk id="2" creationId="{61D7ED55-7373-47C1-9BAA-40D07F24D743}"/>
          </ac:picMkLst>
        </pc:picChg>
        <pc:picChg chg="add del">
          <ac:chgData name="Ukemeobong Anthony" userId="8ab1c0a7-214d-4cf2-b6e7-8526441254f5" providerId="ADAL" clId="{80A86E06-7F8F-473B-BBE9-719ED0EE1ACE}" dt="2018-03-08T23:28:50.310" v="1268" actId="20577"/>
          <ac:picMkLst>
            <pc:docMk/>
            <pc:sldMk cId="325501681" sldId="270"/>
            <ac:picMk id="3" creationId="{87DC8465-E660-4D6B-A3F6-F2443A9C41CA}"/>
          </ac:picMkLst>
        </pc:picChg>
      </pc:sldChg>
      <pc:sldChg chg="setBg">
        <pc:chgData name="Ukemeobong Anthony" userId="8ab1c0a7-214d-4cf2-b6e7-8526441254f5" providerId="ADAL" clId="{80A86E06-7F8F-473B-BBE9-719ED0EE1ACE}" dt="2018-03-08T23:22:44.694" v="1266" actId="20577"/>
        <pc:sldMkLst>
          <pc:docMk/>
          <pc:sldMk cId="3119311262" sldId="271"/>
        </pc:sldMkLst>
      </pc:sldChg>
      <pc:sldChg chg="setBg">
        <pc:chgData name="Ukemeobong Anthony" userId="8ab1c0a7-214d-4cf2-b6e7-8526441254f5" providerId="ADAL" clId="{80A86E06-7F8F-473B-BBE9-719ED0EE1ACE}" dt="2018-03-08T23:43:15.453" v="1352" actId="20577"/>
        <pc:sldMkLst>
          <pc:docMk/>
          <pc:sldMk cId="3221660369" sldId="272"/>
        </pc:sldMkLst>
      </pc:sldChg>
      <pc:sldChg chg="addSp delSp modSp ord setBg">
        <pc:chgData name="Ukemeobong Anthony" userId="8ab1c0a7-214d-4cf2-b6e7-8526441254f5" providerId="ADAL" clId="{80A86E06-7F8F-473B-BBE9-719ED0EE1ACE}" dt="2018-03-08T23:37:09.007" v="1341" actId="20577"/>
        <pc:sldMkLst>
          <pc:docMk/>
          <pc:sldMk cId="718807767" sldId="274"/>
        </pc:sldMkLst>
        <pc:spChg chg="add mod">
          <ac:chgData name="Ukemeobong Anthony" userId="8ab1c0a7-214d-4cf2-b6e7-8526441254f5" providerId="ADAL" clId="{80A86E06-7F8F-473B-BBE9-719ED0EE1ACE}" dt="2018-03-08T23:36:44.223" v="1340" actId="20577"/>
          <ac:spMkLst>
            <pc:docMk/>
            <pc:sldMk cId="718807767" sldId="274"/>
            <ac:spMk id="2" creationId="{9449284C-4C82-495F-8599-ECE81630C61B}"/>
          </ac:spMkLst>
        </pc:spChg>
        <pc:spChg chg="mod">
          <ac:chgData name="Ukemeobong Anthony" userId="8ab1c0a7-214d-4cf2-b6e7-8526441254f5" providerId="ADAL" clId="{80A86E06-7F8F-473B-BBE9-719ED0EE1ACE}" dt="2018-03-08T23:36:12.136" v="1301" actId="2711"/>
          <ac:spMkLst>
            <pc:docMk/>
            <pc:sldMk cId="718807767" sldId="274"/>
            <ac:spMk id="4" creationId="{00000000-0000-0000-0000-000000000000}"/>
          </ac:spMkLst>
        </pc:spChg>
        <pc:spChg chg="del mod">
          <ac:chgData name="Ukemeobong Anthony" userId="8ab1c0a7-214d-4cf2-b6e7-8526441254f5" providerId="ADAL" clId="{80A86E06-7F8F-473B-BBE9-719ED0EE1ACE}" dt="2018-03-08T23:34:30.240" v="1283" actId="20577"/>
          <ac:spMkLst>
            <pc:docMk/>
            <pc:sldMk cId="718807767" sldId="274"/>
            <ac:spMk id="5" creationId="{00000000-0000-0000-0000-000000000000}"/>
          </ac:spMkLst>
        </pc:spChg>
        <pc:picChg chg="add mod">
          <ac:chgData name="Ukemeobong Anthony" userId="8ab1c0a7-214d-4cf2-b6e7-8526441254f5" providerId="ADAL" clId="{80A86E06-7F8F-473B-BBE9-719ED0EE1ACE}" dt="2018-03-08T23:35:35.194" v="1299" actId="1076"/>
          <ac:picMkLst>
            <pc:docMk/>
            <pc:sldMk cId="718807767" sldId="274"/>
            <ac:picMk id="6" creationId="{CC663F92-B112-4A88-8A02-984E162557B8}"/>
          </ac:picMkLst>
        </pc:picChg>
        <pc:picChg chg="add mod">
          <ac:chgData name="Ukemeobong Anthony" userId="8ab1c0a7-214d-4cf2-b6e7-8526441254f5" providerId="ADAL" clId="{80A86E06-7F8F-473B-BBE9-719ED0EE1ACE}" dt="2018-03-08T23:35:38.991" v="1300" actId="1076"/>
          <ac:picMkLst>
            <pc:docMk/>
            <pc:sldMk cId="718807767" sldId="274"/>
            <ac:picMk id="7" creationId="{67EF07B5-4F1C-4341-85EA-BC69E5A3EF02}"/>
          </ac:picMkLst>
        </pc:picChg>
      </pc:sldChg>
      <pc:sldChg chg="addSp modSp add ord setBg">
        <pc:chgData name="Ukemeobong Anthony" userId="8ab1c0a7-214d-4cf2-b6e7-8526441254f5" providerId="ADAL" clId="{80A86E06-7F8F-473B-BBE9-719ED0EE1ACE}" dt="2018-03-08T23:33:07.319" v="1277" actId="20577"/>
        <pc:sldMkLst>
          <pc:docMk/>
          <pc:sldMk cId="1376149940" sldId="275"/>
        </pc:sldMkLst>
        <pc:picChg chg="add mod">
          <ac:chgData name="Ukemeobong Anthony" userId="8ab1c0a7-214d-4cf2-b6e7-8526441254f5" providerId="ADAL" clId="{80A86E06-7F8F-473B-BBE9-719ED0EE1ACE}" dt="2018-03-08T23:30:55.129" v="1276" actId="14861"/>
          <ac:picMkLst>
            <pc:docMk/>
            <pc:sldMk cId="1376149940" sldId="275"/>
            <ac:picMk id="2" creationId="{ED13855D-8418-44BE-99FB-DE175327B7E3}"/>
          </ac:picMkLst>
        </pc:picChg>
      </pc:sldChg>
      <pc:sldChg chg="addSp modSp add setBg">
        <pc:chgData name="Ukemeobong Anthony" userId="8ab1c0a7-214d-4cf2-b6e7-8526441254f5" providerId="ADAL" clId="{80A86E06-7F8F-473B-BBE9-719ED0EE1ACE}" dt="2018-03-08T23:52:46.209" v="1693" actId="255"/>
        <pc:sldMkLst>
          <pc:docMk/>
          <pc:sldMk cId="248046074" sldId="277"/>
        </pc:sldMkLst>
        <pc:spChg chg="add mod">
          <ac:chgData name="Ukemeobong Anthony" userId="8ab1c0a7-214d-4cf2-b6e7-8526441254f5" providerId="ADAL" clId="{80A86E06-7F8F-473B-BBE9-719ED0EE1ACE}" dt="2018-03-08T23:52:46.209" v="1693" actId="255"/>
          <ac:spMkLst>
            <pc:docMk/>
            <pc:sldMk cId="248046074" sldId="277"/>
            <ac:spMk id="3" creationId="{32979B6E-F7FA-4275-87A4-6A2AE817F7C2}"/>
          </ac:spMkLst>
        </pc:spChg>
        <pc:picChg chg="add mod">
          <ac:chgData name="Ukemeobong Anthony" userId="8ab1c0a7-214d-4cf2-b6e7-8526441254f5" providerId="ADAL" clId="{80A86E06-7F8F-473B-BBE9-719ED0EE1ACE}" dt="2018-03-08T23:52:14.698" v="1667" actId="1076"/>
          <ac:picMkLst>
            <pc:docMk/>
            <pc:sldMk cId="248046074" sldId="277"/>
            <ac:picMk id="2" creationId="{D4632B73-74DC-4180-84F5-52292F7EE7D6}"/>
          </ac:picMkLst>
        </pc:picChg>
      </pc:sldChg>
      <pc:sldChg chg="setBg">
        <pc:chgData name="Ukemeobong Anthony" userId="8ab1c0a7-214d-4cf2-b6e7-8526441254f5" providerId="ADAL" clId="{80A86E06-7F8F-473B-BBE9-719ED0EE1ACE}" dt="2018-03-09T00:02:40.559" v="1705"/>
        <pc:sldMkLst>
          <pc:docMk/>
          <pc:sldMk cId="2994887704" sldId="27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Edges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6678887778821195E-2"/>
          <c:y val="0.15633610333251918"/>
          <c:w val="0.93792803606661024"/>
          <c:h val="0.71782247391410536"/>
        </c:manualLayout>
      </c:layout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1B-4E2B-8CDF-1758B205FDAB}"/>
              </c:ext>
            </c:extLst>
          </c:dPt>
          <c:dPt>
            <c:idx val="1"/>
            <c:invertIfNegative val="0"/>
            <c:bubble3D val="0"/>
            <c:spPr>
              <a:solidFill>
                <a:srgbClr val="B485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1B-4E2B-8CDF-1758B205FD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'Drive Category'!$B$2:$B$3</c:f>
              <c:strCache>
                <c:ptCount val="2"/>
                <c:pt idx="0">
                  <c:v>Positive Drive</c:v>
                </c:pt>
                <c:pt idx="1">
                  <c:v>Neutral Drive</c:v>
                </c:pt>
              </c:strCache>
            </c:strRef>
          </c:cat>
          <c:val>
            <c:numRef>
              <c:f>'Drive Category'!$D$2:$D$3</c:f>
              <c:numCache>
                <c:formatCode>0.0%</c:formatCode>
                <c:ptCount val="2"/>
                <c:pt idx="0">
                  <c:v>0.53056958717993385</c:v>
                </c:pt>
                <c:pt idx="1">
                  <c:v>0.4694304128200662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1B-4E2B-8CDF-1758B205FDA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2"/>
        <c:overlap val="-57"/>
        <c:axId val="787862527"/>
        <c:axId val="787869183"/>
      </c:barChart>
      <c:catAx>
        <c:axId val="78786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869183"/>
        <c:crosses val="autoZero"/>
        <c:auto val="1"/>
        <c:lblAlgn val="ctr"/>
        <c:lblOffset val="100"/>
        <c:noMultiLvlLbl val="0"/>
      </c:catAx>
      <c:valAx>
        <c:axId val="787869183"/>
        <c:scaling>
          <c:orientation val="minMax"/>
          <c:min val="0"/>
        </c:scaling>
        <c:delete val="1"/>
        <c:axPos val="l"/>
        <c:numFmt formatCode="0%" sourceLinked="0"/>
        <c:majorTickMark val="none"/>
        <c:minorTickMark val="none"/>
        <c:tickLblPos val="nextTo"/>
        <c:crossAx val="787862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Vertices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9B-4AD5-A830-5AF90C3112ED}"/>
              </c:ext>
            </c:extLst>
          </c:dPt>
          <c:dPt>
            <c:idx val="1"/>
            <c:invertIfNegative val="0"/>
            <c:bubble3D val="0"/>
            <c:spPr>
              <a:solidFill>
                <a:srgbClr val="B485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9B-4AD5-A830-5AF90C3112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'Drive Category'!$B$7:$B$8</c:f>
              <c:strCache>
                <c:ptCount val="2"/>
                <c:pt idx="0">
                  <c:v>Positive Drive</c:v>
                </c:pt>
                <c:pt idx="1">
                  <c:v>Neutral Drive</c:v>
                </c:pt>
              </c:strCache>
            </c:strRef>
          </c:cat>
          <c:val>
            <c:numRef>
              <c:f>'Drive Category'!$D$7:$D$8</c:f>
              <c:numCache>
                <c:formatCode>0.0%</c:formatCode>
                <c:ptCount val="2"/>
                <c:pt idx="0">
                  <c:v>0.4244196044711952</c:v>
                </c:pt>
                <c:pt idx="1">
                  <c:v>0.5755803955288048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9B-4AD5-A830-5AF90C3112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2"/>
        <c:overlap val="-57"/>
        <c:axId val="787862527"/>
        <c:axId val="787869183"/>
      </c:barChart>
      <c:catAx>
        <c:axId val="78786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869183"/>
        <c:crosses val="autoZero"/>
        <c:auto val="1"/>
        <c:lblAlgn val="ctr"/>
        <c:lblOffset val="100"/>
        <c:noMultiLvlLbl val="0"/>
      </c:catAx>
      <c:valAx>
        <c:axId val="787869183"/>
        <c:scaling>
          <c:orientation val="minMax"/>
          <c:min val="0"/>
        </c:scaling>
        <c:delete val="1"/>
        <c:axPos val="l"/>
        <c:numFmt formatCode="0%" sourceLinked="0"/>
        <c:majorTickMark val="none"/>
        <c:minorTickMark val="none"/>
        <c:tickLblPos val="nextTo"/>
        <c:crossAx val="787862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6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1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3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4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2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5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3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4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1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1EA7-180D-4F73-B3B7-D4AB4D7D08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F7F56-8701-48B9-B168-DE5C51E3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6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658577" y="5004010"/>
            <a:ext cx="9144000" cy="1655763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By Uk </a:t>
            </a:r>
            <a:r>
              <a:rPr lang="en-US" dirty="0"/>
              <a:t>Anthony and Mimo Adenuga</a:t>
            </a:r>
          </a:p>
          <a:p>
            <a:pPr marL="0" indent="0" algn="ctr">
              <a:buNone/>
            </a:pPr>
            <a:r>
              <a:rPr lang="en-US" sz="2000" dirty="0"/>
              <a:t>MIT 5702 Social Network Analytics</a:t>
            </a:r>
          </a:p>
          <a:p>
            <a:pPr marL="0" indent="0" algn="ctr">
              <a:buNone/>
            </a:pPr>
            <a:r>
              <a:rPr lang="en-US" sz="2000" dirty="0"/>
              <a:t>03/08/2018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E70F4-E705-4563-8251-0E30DF6F8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4" y="428611"/>
            <a:ext cx="7800975" cy="44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5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62745" cy="4351338"/>
          </a:xfrm>
        </p:spPr>
        <p:txBody>
          <a:bodyPr/>
          <a:lstStyle/>
          <a:p>
            <a:r>
              <a:rPr lang="en-US" dirty="0" smtClean="0"/>
              <a:t>Most accounts were neutral on average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Official accounts were neutral on average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7746" y="6227977"/>
            <a:ext cx="3666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Edges = Positive Drive</a:t>
            </a:r>
          </a:p>
          <a:p>
            <a:r>
              <a:rPr lang="en-US" dirty="0"/>
              <a:t>Black Edges = Neutral Drive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44" y="1440874"/>
            <a:ext cx="7568256" cy="44168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Drive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5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607" y="1430805"/>
            <a:ext cx="758278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Although most accounts were neutral on average, most of the conversations had a positive drive</a:t>
            </a:r>
            <a:endParaRPr lang="en-US" sz="24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443820"/>
              </p:ext>
            </p:extLst>
          </p:nvPr>
        </p:nvGraphicFramePr>
        <p:xfrm>
          <a:off x="2022587" y="2258578"/>
          <a:ext cx="3950208" cy="4401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777725"/>
              </p:ext>
            </p:extLst>
          </p:nvPr>
        </p:nvGraphicFramePr>
        <p:xfrm>
          <a:off x="5812314" y="2258577"/>
          <a:ext cx="3953539" cy="4401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Drive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+mn-lt"/>
              </a:rPr>
              <a:t>R Network Graphs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49284C-4C82-495F-8599-ECE81630C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230688" cy="244722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Too much data to infer anything </a:t>
            </a:r>
            <a:r>
              <a:rPr lang="en-US" sz="2600" dirty="0" smtClean="0"/>
              <a:t>meaningful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Graphs took  too long to execute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663F92-B112-4A88-8A02-984E1625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5850" y="0"/>
            <a:ext cx="3346450" cy="3283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F07B5-4F1C-4341-85EA-BC69E5A3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76" y="3276881"/>
            <a:ext cx="3512240" cy="350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0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C9E5-AD51-4BD8-8173-9ABB6364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5341"/>
            <a:ext cx="3932237" cy="1600200"/>
          </a:xfrm>
        </p:spPr>
        <p:txBody>
          <a:bodyPr/>
          <a:lstStyle/>
          <a:p>
            <a:r>
              <a:rPr lang="en-US" dirty="0">
                <a:latin typeface="+mn-lt"/>
              </a:rPr>
              <a:t>Word cloud based on word frequency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209C0-7B93-4B24-A815-BB8DB1E7B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355229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</a:t>
            </a:r>
            <a:r>
              <a:rPr lang="en-US" sz="2600" dirty="0" smtClean="0"/>
              <a:t>he </a:t>
            </a:r>
            <a:r>
              <a:rPr lang="en-US" sz="2600" dirty="0"/>
              <a:t>words </a:t>
            </a:r>
            <a:r>
              <a:rPr lang="en-US" sz="2600" dirty="0" smtClean="0"/>
              <a:t>“Black” </a:t>
            </a:r>
            <a:r>
              <a:rPr lang="en-US" sz="2600" dirty="0"/>
              <a:t>and </a:t>
            </a:r>
            <a:r>
              <a:rPr lang="en-US" sz="2600" dirty="0" smtClean="0"/>
              <a:t>“Panther” </a:t>
            </a:r>
            <a:r>
              <a:rPr lang="en-US" sz="2600" dirty="0"/>
              <a:t>were obviously our most frequently occurring </a:t>
            </a:r>
            <a:r>
              <a:rPr lang="en-US" sz="2600" dirty="0" smtClean="0"/>
              <a:t>words</a:t>
            </a:r>
          </a:p>
          <a:p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They also skewed the word cloud</a:t>
            </a:r>
          </a:p>
          <a:p>
            <a:endParaRPr lang="en-US" sz="2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49359E-2288-46F2-8A42-DBFA65CB7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225" y="465341"/>
            <a:ext cx="5857875" cy="570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62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A740-AF9E-437C-A627-646106C9D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50" y="168442"/>
            <a:ext cx="3932237" cy="1600200"/>
          </a:xfrm>
        </p:spPr>
        <p:txBody>
          <a:bodyPr anchor="ctr"/>
          <a:lstStyle/>
          <a:p>
            <a:r>
              <a:rPr lang="en-US" dirty="0">
                <a:latin typeface="+mn-lt"/>
              </a:rPr>
              <a:t>Filtered </a:t>
            </a:r>
            <a:r>
              <a:rPr lang="en-US" dirty="0" smtClean="0">
                <a:latin typeface="+mn-lt"/>
              </a:rPr>
              <a:t>Word </a:t>
            </a:r>
            <a:r>
              <a:rPr lang="en-US" dirty="0">
                <a:latin typeface="+mn-lt"/>
              </a:rPr>
              <a:t>C</a:t>
            </a:r>
            <a:r>
              <a:rPr lang="en-US" dirty="0" smtClean="0">
                <a:latin typeface="+mn-lt"/>
              </a:rPr>
              <a:t>loud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6ADD1-F4BC-412F-825C-CC4E2D79A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268" y="2124777"/>
            <a:ext cx="3932237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better representation of the word </a:t>
            </a:r>
            <a:r>
              <a:rPr lang="en-US" sz="2600" dirty="0" smtClean="0"/>
              <a:t>frequency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“Like” </a:t>
            </a:r>
            <a:r>
              <a:rPr lang="en-US" sz="2600" dirty="0"/>
              <a:t>and </a:t>
            </a:r>
            <a:r>
              <a:rPr lang="en-US" sz="2600" dirty="0" smtClean="0"/>
              <a:t>“world” immediately </a:t>
            </a:r>
            <a:r>
              <a:rPr lang="en-US" sz="2600" dirty="0"/>
              <a:t>standing out because of the filter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3AA5BB-C47C-4AEF-91FB-21705EA1C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37" r="18135"/>
          <a:stretch/>
        </p:blipFill>
        <p:spPr>
          <a:xfrm>
            <a:off x="4985886" y="492707"/>
            <a:ext cx="6554805" cy="603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5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32B73-74DC-4180-84F5-52292F7E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13" y="1728887"/>
            <a:ext cx="7143750" cy="473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979B6E-F7FA-4275-87A4-6A2AE817F7C2}"/>
              </a:ext>
            </a:extLst>
          </p:cNvPr>
          <p:cNvSpPr txBox="1"/>
          <p:nvPr/>
        </p:nvSpPr>
        <p:spPr>
          <a:xfrm>
            <a:off x="902219" y="656624"/>
            <a:ext cx="3259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Syuzhet</a:t>
            </a:r>
            <a:r>
              <a:rPr lang="en-US" sz="3600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248046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Association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29309"/>
            <a:ext cx="10515600" cy="6576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Words with a correlation &gt;=0.05 with ‘</a:t>
            </a:r>
            <a:r>
              <a:rPr lang="en-US" dirty="0" err="1" smtClean="0"/>
              <a:t>blackpanther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52" y="2221757"/>
            <a:ext cx="8476696" cy="39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7ED55-7373-47C1-9BAA-40D07F24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4" y="219696"/>
            <a:ext cx="11463339" cy="65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1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13855D-8418-44BE-99FB-DE175327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146622"/>
            <a:ext cx="11772901" cy="649438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6149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13855D-8418-44BE-99FB-DE175327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73331" y="493212"/>
            <a:ext cx="6858003" cy="587157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0492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 smtClean="0"/>
              <a:t>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5086350"/>
          </a:xfrm>
        </p:spPr>
        <p:txBody>
          <a:bodyPr>
            <a:noAutofit/>
          </a:bodyPr>
          <a:lstStyle/>
          <a:p>
            <a:r>
              <a:rPr lang="en-US" sz="2000" dirty="0"/>
              <a:t>NodeXL Analysis</a:t>
            </a:r>
          </a:p>
          <a:p>
            <a:pPr lvl="1"/>
            <a:r>
              <a:rPr lang="en-US" sz="2000" dirty="0"/>
              <a:t>Conversation groups by</a:t>
            </a:r>
          </a:p>
          <a:p>
            <a:pPr lvl="2"/>
            <a:r>
              <a:rPr lang="en-US" dirty="0"/>
              <a:t>Connected components</a:t>
            </a:r>
          </a:p>
          <a:p>
            <a:pPr lvl="2"/>
            <a:r>
              <a:rPr lang="en-US" dirty="0"/>
              <a:t>Language</a:t>
            </a:r>
          </a:p>
          <a:p>
            <a:pPr lvl="2"/>
            <a:r>
              <a:rPr lang="en-US" dirty="0"/>
              <a:t>Time zone</a:t>
            </a:r>
          </a:p>
          <a:p>
            <a:pPr lvl="2"/>
            <a:r>
              <a:rPr lang="en-US" dirty="0" smtClean="0"/>
              <a:t>Sentiment </a:t>
            </a:r>
            <a:r>
              <a:rPr lang="en-US" dirty="0"/>
              <a:t>- LIWC</a:t>
            </a:r>
          </a:p>
          <a:p>
            <a:pPr lvl="1"/>
            <a:r>
              <a:rPr lang="en-US" sz="2000" dirty="0"/>
              <a:t>O</a:t>
            </a:r>
            <a:r>
              <a:rPr lang="en-US" sz="2000" dirty="0" smtClean="0"/>
              <a:t>fficial </a:t>
            </a:r>
            <a:r>
              <a:rPr lang="en-US" sz="2000" dirty="0"/>
              <a:t>account edges</a:t>
            </a:r>
          </a:p>
          <a:p>
            <a:r>
              <a:rPr lang="en-US" sz="2000" dirty="0"/>
              <a:t>R Analysis</a:t>
            </a:r>
          </a:p>
          <a:p>
            <a:pPr lvl="1"/>
            <a:r>
              <a:rPr lang="en-US" sz="2000" dirty="0" err="1" smtClean="0"/>
              <a:t>Syuzhet</a:t>
            </a:r>
            <a:r>
              <a:rPr lang="en-US" sz="2000" dirty="0" smtClean="0"/>
              <a:t> </a:t>
            </a:r>
            <a:r>
              <a:rPr lang="en-US" sz="2000" dirty="0"/>
              <a:t>Analysis</a:t>
            </a:r>
          </a:p>
          <a:p>
            <a:pPr lvl="1"/>
            <a:r>
              <a:rPr lang="en-US" sz="2000" dirty="0" err="1"/>
              <a:t>Wordcloud</a:t>
            </a:r>
            <a:r>
              <a:rPr lang="en-US" sz="2000" dirty="0"/>
              <a:t> – frequent words (including word pairs)</a:t>
            </a:r>
          </a:p>
          <a:p>
            <a:pPr lvl="1"/>
            <a:r>
              <a:rPr lang="en-US" sz="2000" dirty="0"/>
              <a:t>Word correlation</a:t>
            </a:r>
          </a:p>
          <a:p>
            <a:pPr lvl="1"/>
            <a:r>
              <a:rPr lang="en-US" sz="2000" dirty="0"/>
              <a:t>Topic Modelling via cluster analysis</a:t>
            </a:r>
          </a:p>
          <a:p>
            <a:pPr lvl="1"/>
            <a:r>
              <a:rPr lang="en-US" sz="2000" dirty="0"/>
              <a:t>Topic Modelling via LDA</a:t>
            </a:r>
          </a:p>
        </p:txBody>
      </p:sp>
    </p:spTree>
    <p:extLst>
      <p:ext uri="{BB962C8B-B14F-4D97-AF65-F5344CB8AC3E}">
        <p14:creationId xmlns:p14="http://schemas.microsoft.com/office/powerpoint/2010/main" val="3723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299"/>
            <a:ext cx="10515600" cy="7058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Topic cluster using LDA (Latent </a:t>
            </a:r>
            <a:r>
              <a:rPr lang="en-US" dirty="0" err="1"/>
              <a:t>D</a:t>
            </a:r>
            <a:r>
              <a:rPr lang="en-US" dirty="0" err="1" smtClean="0"/>
              <a:t>irichlet</a:t>
            </a:r>
            <a:r>
              <a:rPr lang="en-US" dirty="0" smtClean="0"/>
              <a:t> Allocation)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3061"/>
            <a:ext cx="10556110" cy="3604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9195" y="6010395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ovie soundtrack?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6255" y="6010395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  <a:r>
              <a:rPr lang="en-US" dirty="0" smtClean="0"/>
              <a:t>ids’ role model?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52725" y="6010395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race?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5665" y="6010395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bretmanrock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60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98366"/>
            <a:ext cx="12192000" cy="4351338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/>
              <a:t>Social media contributed to the success of Black Panther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/>
              <a:t>Official accounts were involved in the conversations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/>
              <a:t>“Like”, “World, “Hope” were frequently used in association with “</a:t>
            </a:r>
            <a:r>
              <a:rPr lang="en-US" dirty="0" err="1" smtClean="0"/>
              <a:t>blackpanther</a:t>
            </a:r>
            <a:r>
              <a:rPr lang="en-US" dirty="0" smtClean="0"/>
              <a:t>”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dirty="0"/>
              <a:t>M</a:t>
            </a:r>
            <a:r>
              <a:rPr lang="en-US" dirty="0" smtClean="0"/>
              <a:t>ovie soundtrack, hope and race were key parts of the conversation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Official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Official accounts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theblackpanther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disney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waltdisneyco</a:t>
            </a:r>
            <a:endParaRPr lang="en-US" dirty="0"/>
          </a:p>
          <a:p>
            <a:pPr lvl="1"/>
            <a:r>
              <a:rPr lang="en-US" dirty="0"/>
              <a:t>@marvel</a:t>
            </a:r>
          </a:p>
          <a:p>
            <a:pPr lvl="1"/>
            <a:r>
              <a:rPr lang="en-US" dirty="0"/>
              <a:t>@</a:t>
            </a:r>
            <a:r>
              <a:rPr lang="en-US" dirty="0" err="1" smtClean="0"/>
              <a:t>marvelstudios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Edges related to official accounts </a:t>
            </a:r>
            <a:r>
              <a:rPr lang="en-US" dirty="0" smtClean="0"/>
              <a:t>are in red in network graphs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108F6-78AA-4CDB-A973-BD74C17482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1447803"/>
            <a:ext cx="4284182" cy="1081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75B9D-05F2-421F-A7D7-8D6E5B6A8C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43" y="2773366"/>
            <a:ext cx="4971224" cy="21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Official </a:t>
            </a:r>
            <a:r>
              <a:rPr lang="en-US" sz="4000" dirty="0" smtClean="0"/>
              <a:t>Accounts </a:t>
            </a:r>
            <a:r>
              <a:rPr lang="en-US" sz="4000" dirty="0"/>
              <a:t>W</a:t>
            </a:r>
            <a:r>
              <a:rPr lang="en-US" sz="4000" dirty="0" smtClean="0"/>
              <a:t>ere </a:t>
            </a:r>
            <a:r>
              <a:rPr lang="en-US" sz="4000" dirty="0"/>
              <a:t>P</a:t>
            </a:r>
            <a:r>
              <a:rPr lang="en-US" sz="4000" dirty="0" smtClean="0"/>
              <a:t>art </a:t>
            </a:r>
            <a:r>
              <a:rPr lang="en-US" sz="4000" dirty="0"/>
              <a:t>of </a:t>
            </a:r>
            <a:r>
              <a:rPr lang="en-US" sz="4000" dirty="0" smtClean="0"/>
              <a:t>Biggest </a:t>
            </a:r>
            <a:r>
              <a:rPr lang="en-US" sz="4000" dirty="0"/>
              <a:t>C</a:t>
            </a:r>
            <a:r>
              <a:rPr lang="en-US" sz="4000" dirty="0" smtClean="0"/>
              <a:t>onversation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03280" cy="473880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791 connected component groups</a:t>
            </a:r>
          </a:p>
          <a:p>
            <a:r>
              <a:rPr lang="en-US" dirty="0"/>
              <a:t>0.645 modularity</a:t>
            </a:r>
          </a:p>
          <a:p>
            <a:r>
              <a:rPr lang="en-US" dirty="0"/>
              <a:t>Most active group had 3,191 unique edges (entire data: 5,741)</a:t>
            </a:r>
          </a:p>
          <a:p>
            <a:r>
              <a:rPr lang="en-US" dirty="0"/>
              <a:t>@</a:t>
            </a:r>
            <a:r>
              <a:rPr lang="en-US" dirty="0" err="1"/>
              <a:t>theblackpanther</a:t>
            </a:r>
            <a:r>
              <a:rPr lang="en-US" dirty="0"/>
              <a:t>, @</a:t>
            </a:r>
            <a:r>
              <a:rPr lang="en-US" dirty="0" err="1"/>
              <a:t>disney</a:t>
            </a:r>
            <a:r>
              <a:rPr lang="en-US" dirty="0"/>
              <a:t> and @</a:t>
            </a:r>
            <a:r>
              <a:rPr lang="en-US" dirty="0" err="1"/>
              <a:t>marvelstudios</a:t>
            </a:r>
            <a:r>
              <a:rPr lang="en-US" dirty="0"/>
              <a:t> were involved in the most active conversation group</a:t>
            </a:r>
          </a:p>
          <a:p>
            <a:r>
              <a:rPr lang="en-US" dirty="0"/>
              <a:t>With a top-7 </a:t>
            </a:r>
            <a:r>
              <a:rPr lang="en-US" dirty="0" err="1"/>
              <a:t>betweenness</a:t>
            </a:r>
            <a:r>
              <a:rPr lang="en-US" dirty="0"/>
              <a:t> centrality value, @</a:t>
            </a:r>
            <a:r>
              <a:rPr lang="en-US" dirty="0" err="1"/>
              <a:t>theblackpanther</a:t>
            </a:r>
            <a:r>
              <a:rPr lang="en-US" dirty="0"/>
              <a:t> is a bridge between many accounts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264" y="1668720"/>
            <a:ext cx="7049271" cy="50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6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Highest In-Degree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62745" cy="4351338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bretmanrock</a:t>
            </a:r>
            <a:r>
              <a:rPr lang="en-US" dirty="0" smtClean="0"/>
              <a:t>: internet celebrity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Tweet represents 7% of our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591" y="2348564"/>
            <a:ext cx="7445906" cy="34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0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6274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</a:t>
            </a:r>
            <a:r>
              <a:rPr lang="en-US"/>
              <a:t> </a:t>
            </a:r>
            <a:r>
              <a:rPr lang="en-US" dirty="0"/>
              <a:t>was nothing really surprising about our language analysis</a:t>
            </a:r>
          </a:p>
          <a:p>
            <a:r>
              <a:rPr lang="en-US"/>
              <a:t>A </a:t>
            </a:r>
            <a:r>
              <a:rPr lang="en-US" dirty="0"/>
              <a:t>majority of the tweets were in English</a:t>
            </a:r>
          </a:p>
          <a:p>
            <a:r>
              <a:rPr lang="en-US"/>
              <a:t>Languages </a:t>
            </a:r>
            <a:r>
              <a:rPr lang="en-US" dirty="0"/>
              <a:t>closing out the top three were Spanish and </a:t>
            </a:r>
            <a:r>
              <a:rPr lang="en-US"/>
              <a:t>French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615" y="1453407"/>
            <a:ext cx="7346950" cy="52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3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zone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62745" cy="4351338"/>
          </a:xfrm>
        </p:spPr>
        <p:txBody>
          <a:bodyPr/>
          <a:lstStyle/>
          <a:p>
            <a:r>
              <a:rPr lang="en-US" dirty="0"/>
              <a:t>Nodes</a:t>
            </a:r>
            <a:r>
              <a:rPr lang="en-US"/>
              <a:t> </a:t>
            </a:r>
            <a:r>
              <a:rPr lang="en-US" dirty="0"/>
              <a:t>from both coasts dominated the conversation on Twitter</a:t>
            </a:r>
          </a:p>
          <a:p>
            <a:r>
              <a:rPr lang="en-US"/>
              <a:t>Majority </a:t>
            </a:r>
            <a:r>
              <a:rPr lang="en-US" dirty="0"/>
              <a:t>of the users did not have </a:t>
            </a:r>
            <a:r>
              <a:rPr lang="en-US" dirty="0" err="1"/>
              <a:t>timezones</a:t>
            </a:r>
            <a:endParaRPr lang="en-US" dirty="0"/>
          </a:p>
          <a:p>
            <a:r>
              <a:rPr lang="en-US"/>
              <a:t>The </a:t>
            </a:r>
            <a:r>
              <a:rPr lang="en-US" dirty="0"/>
              <a:t>most active non-US time zone was </a:t>
            </a:r>
            <a:r>
              <a:rPr lang="en-US"/>
              <a:t>London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835" y="1379839"/>
            <a:ext cx="7314767" cy="52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028"/>
            <a:ext cx="10515600" cy="1325563"/>
          </a:xfrm>
        </p:spPr>
        <p:txBody>
          <a:bodyPr/>
          <a:lstStyle/>
          <a:p>
            <a:r>
              <a:rPr lang="en-US"/>
              <a:t>Overall Sentiment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6274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</a:t>
            </a:r>
            <a:r>
              <a:rPr lang="en-US"/>
              <a:t> </a:t>
            </a:r>
            <a:r>
              <a:rPr lang="en-US" dirty="0"/>
              <a:t>dominant sentiment was neutral</a:t>
            </a:r>
          </a:p>
          <a:p>
            <a:r>
              <a:rPr lang="en-US"/>
              <a:t>The </a:t>
            </a:r>
            <a:r>
              <a:rPr lang="en-US" dirty="0"/>
              <a:t>official corporate accounts were in this neutral group</a:t>
            </a:r>
          </a:p>
          <a:p>
            <a:r>
              <a:rPr lang="en-US"/>
              <a:t>Majority </a:t>
            </a:r>
            <a:r>
              <a:rPr lang="en-US" dirty="0"/>
              <a:t>of users we found in the positive group were social media </a:t>
            </a:r>
            <a:r>
              <a:rPr lang="en-US"/>
              <a:t>influencers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6" y="1263616"/>
            <a:ext cx="7624330" cy="547535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2980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270" y="2535398"/>
            <a:ext cx="3761509" cy="438121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LIWC</a:t>
            </a:r>
          </a:p>
          <a:p>
            <a:pPr marL="0" indent="0">
              <a:buNone/>
            </a:pPr>
            <a:r>
              <a:rPr lang="en-US" dirty="0" smtClean="0"/>
              <a:t>Drives</a:t>
            </a:r>
          </a:p>
          <a:p>
            <a:pPr marL="0" indent="0" defTabSz="346075">
              <a:buNone/>
            </a:pPr>
            <a:r>
              <a:rPr lang="en-US" dirty="0" smtClean="0"/>
              <a:t>	Affiliation</a:t>
            </a:r>
          </a:p>
          <a:p>
            <a:pPr marL="0" indent="0" defTabSz="346075">
              <a:buNone/>
            </a:pPr>
            <a:r>
              <a:rPr lang="en-US" dirty="0" smtClean="0"/>
              <a:t>	Achievement</a:t>
            </a:r>
          </a:p>
          <a:p>
            <a:pPr marL="0" indent="0" defTabSz="346075">
              <a:buNone/>
            </a:pPr>
            <a:r>
              <a:rPr lang="en-US" dirty="0"/>
              <a:t>	</a:t>
            </a:r>
            <a:r>
              <a:rPr lang="en-US" dirty="0" smtClean="0"/>
              <a:t>Power</a:t>
            </a:r>
          </a:p>
          <a:p>
            <a:pPr marL="0" indent="0" defTabSz="346075">
              <a:buNone/>
            </a:pPr>
            <a:r>
              <a:rPr lang="en-US" dirty="0"/>
              <a:t>	</a:t>
            </a:r>
            <a:r>
              <a:rPr lang="en-US" dirty="0" smtClean="0"/>
              <a:t>Reward</a:t>
            </a:r>
          </a:p>
          <a:p>
            <a:pPr marL="0" indent="0" defTabSz="346075">
              <a:buNone/>
            </a:pPr>
            <a:r>
              <a:rPr lang="en-US" dirty="0" smtClean="0"/>
              <a:t>	Risk</a:t>
            </a:r>
            <a:endParaRPr lang="en-US" dirty="0"/>
          </a:p>
        </p:txBody>
      </p:sp>
      <p:sp>
        <p:nvSpPr>
          <p:cNvPr id="9" name="Right Arrow Callout 8"/>
          <p:cNvSpPr/>
          <p:nvPr/>
        </p:nvSpPr>
        <p:spPr>
          <a:xfrm>
            <a:off x="3667227" y="3484345"/>
            <a:ext cx="2714323" cy="2040556"/>
          </a:xfrm>
          <a:prstGeom prst="rightArrowCallout">
            <a:avLst>
              <a:gd name="adj1" fmla="val 4245"/>
              <a:gd name="adj2" fmla="val 6604"/>
              <a:gd name="adj3" fmla="val 25000"/>
              <a:gd name="adj4" fmla="val 7701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06680" y="4243013"/>
            <a:ext cx="4629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Drives*</a:t>
            </a:r>
          </a:p>
          <a:p>
            <a:pPr>
              <a:tabLst>
                <a:tab pos="288925" algn="l"/>
              </a:tabLst>
            </a:pPr>
            <a:r>
              <a:rPr lang="en-US" sz="2800" dirty="0" smtClean="0"/>
              <a:t>	&gt;0: Positive Drive</a:t>
            </a:r>
          </a:p>
          <a:p>
            <a:pPr defTabSz="288925"/>
            <a:r>
              <a:rPr lang="en-US" sz="2800" dirty="0" smtClean="0"/>
              <a:t>	=0: Neutral Drive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067826" y="1487858"/>
            <a:ext cx="8056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Used LIWC to analyze the conversations of race, equality, role models and hope associated with Black Panther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145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674</TotalTime>
  <Words>457</Words>
  <Application>Microsoft Office PowerPoint</Application>
  <PresentationFormat>Widescreen</PresentationFormat>
  <Paragraphs>97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Analyses</vt:lpstr>
      <vt:lpstr>Official Accounts</vt:lpstr>
      <vt:lpstr>Official Accounts Were Part of Biggest Conversation</vt:lpstr>
      <vt:lpstr>Highest In-Degree Centrality</vt:lpstr>
      <vt:lpstr>Language</vt:lpstr>
      <vt:lpstr>Time zone</vt:lpstr>
      <vt:lpstr>Overall Sentiment</vt:lpstr>
      <vt:lpstr>Drive Analysis</vt:lpstr>
      <vt:lpstr>Drive Analysis</vt:lpstr>
      <vt:lpstr>Drive Analysis</vt:lpstr>
      <vt:lpstr>R Network Graphs</vt:lpstr>
      <vt:lpstr>Word cloud based on word frequency</vt:lpstr>
      <vt:lpstr>Filtered Word Cloud</vt:lpstr>
      <vt:lpstr>PowerPoint Presentation</vt:lpstr>
      <vt:lpstr>Word Association</vt:lpstr>
      <vt:lpstr>PowerPoint Presentation</vt:lpstr>
      <vt:lpstr>PowerPoint Presentation</vt:lpstr>
      <vt:lpstr>PowerPoint Presentation</vt:lpstr>
      <vt:lpstr>Topic Clusters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Feger, Mitchell P.</dc:creator>
  <cp:lastModifiedBy>Gutierrez, Susan M.</cp:lastModifiedBy>
  <cp:revision>67</cp:revision>
  <dcterms:created xsi:type="dcterms:W3CDTF">2018-03-05T00:24:45Z</dcterms:created>
  <dcterms:modified xsi:type="dcterms:W3CDTF">2018-03-09T02:43:11Z</dcterms:modified>
</cp:coreProperties>
</file>